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F589-A81D-4136-9F27-AA99EA5152D8}" type="datetimeFigureOut">
              <a:rPr lang="pl-PL" smtClean="0"/>
              <a:t>30.05.2025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14F3-0D74-4959-98D0-DF9E3342CB55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46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F589-A81D-4136-9F27-AA99EA5152D8}" type="datetimeFigureOut">
              <a:rPr lang="pl-PL" smtClean="0"/>
              <a:t>30.05.2025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14F3-0D74-4959-98D0-DF9E3342CB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718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F589-A81D-4136-9F27-AA99EA5152D8}" type="datetimeFigureOut">
              <a:rPr lang="pl-PL" smtClean="0"/>
              <a:t>30.05.2025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14F3-0D74-4959-98D0-DF9E3342CB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13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F589-A81D-4136-9F27-AA99EA5152D8}" type="datetimeFigureOut">
              <a:rPr lang="pl-PL" smtClean="0"/>
              <a:t>30.05.2025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14F3-0D74-4959-98D0-DF9E3342CB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105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F589-A81D-4136-9F27-AA99EA5152D8}" type="datetimeFigureOut">
              <a:rPr lang="pl-PL" smtClean="0"/>
              <a:t>30.05.2025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14F3-0D74-4959-98D0-DF9E3342CB55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43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F589-A81D-4136-9F27-AA99EA5152D8}" type="datetimeFigureOut">
              <a:rPr lang="pl-PL" smtClean="0"/>
              <a:t>30.05.2025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14F3-0D74-4959-98D0-DF9E3342CB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260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F589-A81D-4136-9F27-AA99EA5152D8}" type="datetimeFigureOut">
              <a:rPr lang="pl-PL" smtClean="0"/>
              <a:t>30.05.2025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14F3-0D74-4959-98D0-DF9E3342CB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748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F589-A81D-4136-9F27-AA99EA5152D8}" type="datetimeFigureOut">
              <a:rPr lang="pl-PL" smtClean="0"/>
              <a:t>30.05.2025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14F3-0D74-4959-98D0-DF9E3342CB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05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F589-A81D-4136-9F27-AA99EA5152D8}" type="datetimeFigureOut">
              <a:rPr lang="pl-PL" smtClean="0"/>
              <a:t>30.05.2025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14F3-0D74-4959-98D0-DF9E3342CB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596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28F589-A81D-4136-9F27-AA99EA5152D8}" type="datetimeFigureOut">
              <a:rPr lang="pl-PL" smtClean="0"/>
              <a:t>30.05.2025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9014F3-0D74-4959-98D0-DF9E3342CB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656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F589-A81D-4136-9F27-AA99EA5152D8}" type="datetimeFigureOut">
              <a:rPr lang="pl-PL" smtClean="0"/>
              <a:t>30.05.2025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14F3-0D74-4959-98D0-DF9E3342CB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544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28F589-A81D-4136-9F27-AA99EA5152D8}" type="datetimeFigureOut">
              <a:rPr lang="pl-PL" smtClean="0"/>
              <a:t>30.05.2025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9014F3-0D74-4959-98D0-DF9E3342CB55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90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5400" b="1" dirty="0"/>
            </a:br>
            <a:br>
              <a:rPr lang="pl-PL" b="1" dirty="0"/>
            </a:br>
            <a:r>
              <a:rPr lang="pl-PL" sz="6000" b="1" dirty="0"/>
              <a:t>XII POWIATOWY KONKURS PRZYRODNICZO-EKOLOGICZNY          </a:t>
            </a:r>
            <a:r>
              <a:rPr lang="pl-PL" sz="6000" b="1" dirty="0">
                <a:solidFill>
                  <a:srgbClr val="00B050"/>
                </a:solidFill>
              </a:rPr>
              <a:t>„Z PRZYRODĄ NA TY”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59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37915"/>
          </a:xfrm>
        </p:spPr>
      </p:pic>
    </p:spTree>
    <p:extLst>
      <p:ext uri="{BB962C8B-B14F-4D97-AF65-F5344CB8AC3E}">
        <p14:creationId xmlns:p14="http://schemas.microsoft.com/office/powerpoint/2010/main" val="410742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5550794"/>
          </a:xfrm>
        </p:spPr>
      </p:pic>
    </p:spTree>
    <p:extLst>
      <p:ext uri="{BB962C8B-B14F-4D97-AF65-F5344CB8AC3E}">
        <p14:creationId xmlns:p14="http://schemas.microsoft.com/office/powerpoint/2010/main" val="12831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7882"/>
            <a:ext cx="12191999" cy="6194738"/>
          </a:xfrm>
        </p:spPr>
      </p:pic>
    </p:spTree>
    <p:extLst>
      <p:ext uri="{BB962C8B-B14F-4D97-AF65-F5344CB8AC3E}">
        <p14:creationId xmlns:p14="http://schemas.microsoft.com/office/powerpoint/2010/main" val="198022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692462"/>
          </a:xfrm>
        </p:spPr>
      </p:pic>
    </p:spTree>
    <p:extLst>
      <p:ext uri="{BB962C8B-B14F-4D97-AF65-F5344CB8AC3E}">
        <p14:creationId xmlns:p14="http://schemas.microsoft.com/office/powerpoint/2010/main" val="347127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5666704"/>
          </a:xfrm>
        </p:spPr>
      </p:pic>
    </p:spTree>
    <p:extLst>
      <p:ext uri="{BB962C8B-B14F-4D97-AF65-F5344CB8AC3E}">
        <p14:creationId xmlns:p14="http://schemas.microsoft.com/office/powerpoint/2010/main" val="80837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92462"/>
          </a:xfrm>
        </p:spPr>
      </p:pic>
    </p:spTree>
    <p:extLst>
      <p:ext uri="{BB962C8B-B14F-4D97-AF65-F5344CB8AC3E}">
        <p14:creationId xmlns:p14="http://schemas.microsoft.com/office/powerpoint/2010/main" val="70019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731099"/>
          </a:xfrm>
        </p:spPr>
      </p:pic>
    </p:spTree>
    <p:extLst>
      <p:ext uri="{BB962C8B-B14F-4D97-AF65-F5344CB8AC3E}">
        <p14:creationId xmlns:p14="http://schemas.microsoft.com/office/powerpoint/2010/main" val="31209912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</TotalTime>
  <Words>12</Words>
  <Application>Microsoft Office PowerPoint</Application>
  <PresentationFormat>Panoramiczny</PresentationFormat>
  <Paragraphs>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Retrospekcja</vt:lpstr>
      <vt:lpstr>  XII POWIATOWY KONKURS PRZYRODNICZO-EKOLOGICZNY          „Z PRZYRODĄ NA TY”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XII POWIATOWY KONKURS PRZYRODNICZO-EKOLOGICZNY  „Z PRZYRODĄ NA TY”</dc:title>
  <dc:creator>Lenovo</dc:creator>
  <cp:lastModifiedBy>Skicka-Such Katarzyna</cp:lastModifiedBy>
  <cp:revision>4</cp:revision>
  <dcterms:created xsi:type="dcterms:W3CDTF">2025-05-29T20:26:26Z</dcterms:created>
  <dcterms:modified xsi:type="dcterms:W3CDTF">2025-05-30T04:27:56Z</dcterms:modified>
</cp:coreProperties>
</file>